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64" r:id="rId1"/>
  </p:sldMasterIdLst>
  <p:notesMasterIdLst>
    <p:notesMasterId r:id="rId9"/>
  </p:notesMasterIdLst>
  <p:sldIdLst>
    <p:sldId id="259" r:id="rId2"/>
    <p:sldId id="261" r:id="rId3"/>
    <p:sldId id="262" r:id="rId4"/>
    <p:sldId id="267" r:id="rId5"/>
    <p:sldId id="266" r:id="rId6"/>
    <p:sldId id="270" r:id="rId7"/>
    <p:sldId id="269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13"/>
  </p:normalViewPr>
  <p:slideViewPr>
    <p:cSldViewPr snapToGrid="0" snapToObjects="1">
      <p:cViewPr varScale="1">
        <p:scale>
          <a:sx n="80" d="100"/>
          <a:sy n="80" d="100"/>
        </p:scale>
        <p:origin x="150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10.png>
</file>

<file path=ppt/media/image2.tiff>
</file>

<file path=ppt/media/image3.png>
</file>

<file path=ppt/media/image4.png>
</file>

<file path=ppt/media/image5.JPG>
</file>

<file path=ppt/media/image6.png>
</file>

<file path=ppt/media/image7.png>
</file>

<file path=ppt/media/image8.tmp>
</file>

<file path=ppt/media/image9.tmp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219CF-C82C-D140-AFDA-2B230CE4D65C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C0FFA-9DAC-5346-9A3A-A5D0C7D2D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970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C0FFA-9DAC-5346-9A3A-A5D0C7D2D7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58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C0FFA-9DAC-5346-9A3A-A5D0C7D2D7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28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9496172-76DC-224A-B56B-6C7372BB4FCC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566" y="457285"/>
            <a:ext cx="4318946" cy="146844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0130" y="4634464"/>
            <a:ext cx="1618735" cy="1618735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420130" y="468518"/>
            <a:ext cx="39794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Bonus </a:t>
            </a:r>
          </a:p>
          <a:p>
            <a:pPr algn="ctr"/>
            <a:r>
              <a:rPr lang="en-US" sz="3200" dirty="0"/>
              <a:t>EV3</a:t>
            </a:r>
            <a:r>
              <a:rPr lang="en-US" sz="3200" baseline="0" dirty="0"/>
              <a:t> Programming Lessons</a:t>
            </a:r>
            <a:endParaRPr lang="en-US" sz="3200" dirty="0"/>
          </a:p>
        </p:txBody>
      </p: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1167623" y="2685828"/>
            <a:ext cx="7200900" cy="1485900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2038865" y="4562497"/>
            <a:ext cx="211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Droids Robotics</a:t>
            </a:r>
          </a:p>
        </p:txBody>
      </p:sp>
      <p:sp>
        <p:nvSpPr>
          <p:cNvPr id="24" name="L-Shape 23"/>
          <p:cNvSpPr/>
          <p:nvPr userDrawn="1"/>
        </p:nvSpPr>
        <p:spPr>
          <a:xfrm rot="5400000">
            <a:off x="402" y="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-Shape 24"/>
          <p:cNvSpPr/>
          <p:nvPr userDrawn="1"/>
        </p:nvSpPr>
        <p:spPr>
          <a:xfrm rot="16200000">
            <a:off x="7205917" y="4919916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-Shape 25"/>
          <p:cNvSpPr/>
          <p:nvPr userDrawn="1"/>
        </p:nvSpPr>
        <p:spPr>
          <a:xfrm rot="10800000">
            <a:off x="7205472" y="-444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-Shape 26"/>
          <p:cNvSpPr/>
          <p:nvPr userDrawn="1"/>
        </p:nvSpPr>
        <p:spPr>
          <a:xfrm>
            <a:off x="-43" y="492036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87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B55A-3800-EC47-A67E-7B12AB22B19C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377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57214-81AB-1743-8626-7D2C8892D6AD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290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632" y="290384"/>
            <a:ext cx="8452022" cy="8340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8452022" cy="48809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D7239-BE5B-8D40-A62B-B849FAE0EA0F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57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9B94275-F7A6-3D4C-A5A2-6D05AF1C977D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6731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2EF3A-D1F4-124A-9B54-3CCCE552F03C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24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9CE12-7408-7E4E-81C5-2BBC257883E1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173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194DE-C9D3-8F4A-9E98-6EB3641F0F05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49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9926A-982B-654D-AD25-E4A0BDF5781A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32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C0C6672-43A5-BB48-BB44-CE999D6287A2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0315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424B12A-985F-304C-B08E-6E332AA2B264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14696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AD7742A2-71E5-BC41-9B99-6AAEC7E79C6B}" type="datetime1">
              <a:rPr lang="en-US" smtClean="0"/>
              <a:t>9/3/2023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L-Shape 9"/>
          <p:cNvSpPr/>
          <p:nvPr userDrawn="1"/>
        </p:nvSpPr>
        <p:spPr>
          <a:xfrm rot="5400000">
            <a:off x="402" y="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-Shape 13"/>
          <p:cNvSpPr/>
          <p:nvPr userDrawn="1"/>
        </p:nvSpPr>
        <p:spPr>
          <a:xfrm rot="16200000">
            <a:off x="7205917" y="4919916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-Shape 14"/>
          <p:cNvSpPr/>
          <p:nvPr userDrawn="1"/>
        </p:nvSpPr>
        <p:spPr>
          <a:xfrm rot="10800000">
            <a:off x="7205472" y="-444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-Shape 15"/>
          <p:cNvSpPr/>
          <p:nvPr userDrawn="1"/>
        </p:nvSpPr>
        <p:spPr>
          <a:xfrm>
            <a:off x="-43" y="4920360"/>
            <a:ext cx="1937639" cy="1938528"/>
          </a:xfrm>
          <a:prstGeom prst="corner">
            <a:avLst>
              <a:gd name="adj1" fmla="val 6607"/>
              <a:gd name="adj2" fmla="val 4829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52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hd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cmucam.org/projects/cmucam5/wiki/Mounting_Pixy_with_LEG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marc.a.bazergui" TargetMode="External"/><Relationship Id="rId2" Type="http://schemas.openxmlformats.org/officeDocument/2006/relationships/hyperlink" Target="mailto:team@droidsrobotics.or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mailto:info@bazmarc.c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PixyCam</a:t>
            </a:r>
            <a:r>
              <a:rPr lang="en-US" dirty="0"/>
              <a:t> </a:t>
            </a:r>
            <a:r>
              <a:rPr lang="ro-RO" dirty="0"/>
              <a:t>pentru </a:t>
            </a:r>
            <a:r>
              <a:rPr lang="en-US" dirty="0"/>
              <a:t>MINDSTORMS</a:t>
            </a:r>
            <a:br>
              <a:rPr lang="en-US" dirty="0"/>
            </a:br>
            <a:r>
              <a:rPr lang="ro-RO" dirty="0"/>
              <a:t>Identificarea Culorii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417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Să incepem!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4388367" cy="4880919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ro-RO" dirty="0"/>
              <a:t>Asigură-te că ai parcurs lecția Introducere – PixyCam, că ai semnăturile pentru cuburile LEGO roșu, verde, albastru și galben și că ai instalat block-urile </a:t>
            </a:r>
            <a:r>
              <a:rPr lang="en-US" dirty="0" err="1"/>
              <a:t>PixyCam</a:t>
            </a:r>
            <a:r>
              <a:rPr lang="en-US" dirty="0"/>
              <a:t> EV3</a:t>
            </a:r>
            <a:r>
              <a:rPr lang="ro-RO" dirty="0"/>
              <a:t>.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>
                <a:sym typeface="Wingdings"/>
              </a:rPr>
              <a:t>U</a:t>
            </a:r>
            <a:r>
              <a:rPr lang="ro-RO" dirty="0">
                <a:sym typeface="Wingdings"/>
              </a:rPr>
              <a:t>tilizează instrucțiunile de p</a:t>
            </a:r>
            <a:r>
              <a:rPr lang="en-US" dirty="0">
                <a:sym typeface="Wingdings"/>
              </a:rPr>
              <a:t>e </a:t>
            </a:r>
            <a:r>
              <a:rPr lang="en-US" dirty="0">
                <a:sym typeface="Wingdings"/>
                <a:hlinkClick r:id="rId2"/>
              </a:rPr>
              <a:t>Mounting Pixy with LEGO </a:t>
            </a:r>
            <a:r>
              <a:rPr lang="ro-RO" dirty="0">
                <a:sym typeface="Wingdings"/>
              </a:rPr>
              <a:t>pentru a monta camera pe suport de piese de </a:t>
            </a:r>
            <a:r>
              <a:rPr lang="en-US" dirty="0">
                <a:sym typeface="Wingdings"/>
              </a:rPr>
              <a:t>LEGO</a:t>
            </a:r>
            <a:r>
              <a:rPr lang="ro-RO" dirty="0">
                <a:sym typeface="Wingdings"/>
              </a:rPr>
              <a:t>.</a:t>
            </a:r>
            <a:endParaRPr lang="en-US" dirty="0">
              <a:sym typeface="Wingdings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sym typeface="Wingdings"/>
              </a:rPr>
              <a:t>U</a:t>
            </a:r>
            <a:r>
              <a:rPr lang="ro-RO" dirty="0">
                <a:sym typeface="Wingdings"/>
              </a:rPr>
              <a:t>tilizează piese </a:t>
            </a:r>
            <a:r>
              <a:rPr lang="en-US" dirty="0">
                <a:sym typeface="Wingdings"/>
              </a:rPr>
              <a:t>LEGO</a:t>
            </a:r>
            <a:r>
              <a:rPr lang="ro-RO" dirty="0">
                <a:sym typeface="Wingdings"/>
              </a:rPr>
              <a:t> adiționale pentru a conecta Pi</a:t>
            </a:r>
            <a:r>
              <a:rPr lang="en-US" dirty="0" err="1">
                <a:sym typeface="Wingdings"/>
              </a:rPr>
              <a:t>xyCam</a:t>
            </a:r>
            <a:r>
              <a:rPr lang="en-US" dirty="0">
                <a:sym typeface="Wingdings"/>
              </a:rPr>
              <a:t> </a:t>
            </a:r>
            <a:r>
              <a:rPr lang="ro-RO" dirty="0">
                <a:sym typeface="Wingdings"/>
              </a:rPr>
              <a:t>la robotul tău cum decizi.</a:t>
            </a:r>
            <a:endParaRPr lang="en-US" dirty="0">
              <a:sym typeface="Wingdings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sym typeface="Wingdings"/>
              </a:rPr>
              <a:t>U</a:t>
            </a:r>
            <a:r>
              <a:rPr lang="ro-RO" dirty="0">
                <a:sym typeface="Wingdings"/>
              </a:rPr>
              <a:t>tilizează firul pus la dispoziție de furnizor pentru a conecta PixyCam la robot în portul 1.</a:t>
            </a:r>
            <a:endParaRPr lang="en-US" dirty="0">
              <a:sym typeface="Wingdings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9632" y="3427803"/>
            <a:ext cx="3537995" cy="26534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16466" b="16795"/>
          <a:stretch/>
        </p:blipFill>
        <p:spPr>
          <a:xfrm>
            <a:off x="4949632" y="1284791"/>
            <a:ext cx="3537995" cy="17709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10282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sz="3600" dirty="0"/>
              <a:t>Să învățăm despre block-ul </a:t>
            </a:r>
            <a:r>
              <a:rPr lang="en-US" sz="3600" dirty="0" err="1"/>
              <a:t>PixyCam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4"/>
            <a:ext cx="8452022" cy="3656510"/>
          </a:xfrm>
        </p:spPr>
        <p:txBody>
          <a:bodyPr>
            <a:normAutofit/>
          </a:bodyPr>
          <a:lstStyle/>
          <a:p>
            <a:r>
              <a:rPr lang="ro-RO" sz="1600" b="1" dirty="0">
                <a:sym typeface="Wingdings"/>
              </a:rPr>
              <a:t>Block-ul </a:t>
            </a:r>
            <a:r>
              <a:rPr lang="en-US" sz="1600" b="1" dirty="0">
                <a:sym typeface="Wingdings"/>
              </a:rPr>
              <a:t>Pixy </a:t>
            </a:r>
          </a:p>
          <a:p>
            <a:pPr lvl="1"/>
            <a:r>
              <a:rPr lang="en-US" sz="1600" dirty="0">
                <a:sym typeface="Wingdings"/>
              </a:rPr>
              <a:t> </a:t>
            </a:r>
            <a:r>
              <a:rPr lang="ro-RO" sz="1600" dirty="0">
                <a:sym typeface="Wingdings"/>
              </a:rPr>
              <a:t>Este localizat în tab-ul galben din program.</a:t>
            </a:r>
            <a:endParaRPr lang="en-US" sz="1600" dirty="0">
              <a:sym typeface="Wingdings"/>
            </a:endParaRPr>
          </a:p>
          <a:p>
            <a:pPr lvl="1"/>
            <a:r>
              <a:rPr lang="ro-RO" sz="1600" dirty="0">
                <a:sym typeface="Wingdings"/>
              </a:rPr>
              <a:t>Îl vom utiliza în Me</a:t>
            </a:r>
            <a:r>
              <a:rPr lang="en-US" sz="1600" dirty="0" err="1">
                <a:sym typeface="Wingdings"/>
              </a:rPr>
              <a:t>asure</a:t>
            </a:r>
            <a:r>
              <a:rPr lang="en-US" sz="1600" dirty="0">
                <a:sym typeface="Wingdings"/>
              </a:rPr>
              <a:t> – Read Signature mode</a:t>
            </a:r>
          </a:p>
          <a:p>
            <a:pPr lvl="1"/>
            <a:r>
              <a:rPr lang="ro-RO" sz="1600" dirty="0">
                <a:sym typeface="Wingdings"/>
              </a:rPr>
              <a:t>Vom utiliza output-ul </a:t>
            </a:r>
            <a:r>
              <a:rPr lang="en-US" sz="1600" dirty="0">
                <a:sym typeface="Wingdings"/>
              </a:rPr>
              <a:t>Signature</a:t>
            </a:r>
            <a:r>
              <a:rPr lang="ro-RO" sz="1600" dirty="0">
                <a:sym typeface="Wingdings"/>
              </a:rPr>
              <a:t>. Acesta citește ce semnătură detectează camera.</a:t>
            </a:r>
            <a:r>
              <a:rPr lang="en-US" sz="1600" dirty="0">
                <a:sym typeface="Wingdings"/>
              </a:rPr>
              <a:t> </a:t>
            </a:r>
          </a:p>
          <a:p>
            <a:pPr marL="0" lvl="1" indent="0">
              <a:buNone/>
            </a:pPr>
            <a:endParaRPr lang="en-US" sz="1600" dirty="0">
              <a:sym typeface="Wingdings"/>
            </a:endParaRPr>
          </a:p>
          <a:p>
            <a:pPr lvl="1"/>
            <a:endParaRPr lang="en-US" sz="1600" dirty="0">
              <a:sym typeface="Wingdings"/>
            </a:endParaRPr>
          </a:p>
          <a:p>
            <a:pPr lvl="1"/>
            <a:endParaRPr lang="en-US" sz="1600" dirty="0">
              <a:sym typeface="Wingdings"/>
            </a:endParaRPr>
          </a:p>
          <a:p>
            <a:pPr marL="0" indent="0">
              <a:buNone/>
            </a:pPr>
            <a:r>
              <a:rPr lang="en-US" sz="1600" dirty="0">
                <a:sym typeface="Wingdings"/>
              </a:rPr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8754" y="3867689"/>
            <a:ext cx="3270736" cy="171377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4838947" y="3596063"/>
            <a:ext cx="0" cy="11169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002080" y="3192007"/>
            <a:ext cx="16737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Signature output</a:t>
            </a:r>
          </a:p>
        </p:txBody>
      </p:sp>
    </p:spTree>
    <p:extLst>
      <p:ext uri="{BB962C8B-B14F-4D97-AF65-F5344CB8AC3E}">
        <p14:creationId xmlns:p14="http://schemas.microsoft.com/office/powerpoint/2010/main" val="1587611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Provocare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4101734" cy="48809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U</a:t>
            </a:r>
            <a:r>
              <a:rPr lang="ro-RO" dirty="0"/>
              <a:t>tilizează </a:t>
            </a:r>
            <a:r>
              <a:rPr lang="en-US" dirty="0" err="1"/>
              <a:t>PixyCam</a:t>
            </a:r>
            <a:r>
              <a:rPr lang="en-US" dirty="0"/>
              <a:t> </a:t>
            </a:r>
            <a:r>
              <a:rPr lang="ro-RO" dirty="0"/>
              <a:t>pentru a recunoaște 4 cărămizi diferite de LEGO (rosu, verde, albastru, galbena) și spuneți ce culoare este.</a:t>
            </a:r>
            <a:endParaRPr lang="en-US" dirty="0"/>
          </a:p>
          <a:p>
            <a:r>
              <a:rPr lang="ro-RO" dirty="0"/>
              <a:t>De fiecare dată când arăți la PixyCam o culoare diferită, EV3-ul va spune tare ce culoare este.</a:t>
            </a:r>
            <a:endParaRPr lang="en-US" dirty="0"/>
          </a:p>
          <a:p>
            <a:r>
              <a:rPr lang="ro-RO" dirty="0"/>
              <a:t>Vei avea nevoi de block-ul galben PixyCam, block-ul Switch în modul numeric, block-ul de sunet și LOOP pentru a duce la capăt această provocare.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Pseudocode:</a:t>
            </a:r>
          </a:p>
          <a:p>
            <a:pPr marL="457200" lvl="1" indent="-457200">
              <a:buFont typeface="+mj-lt"/>
              <a:buAutoNum type="arabicPeriod"/>
            </a:pPr>
            <a:r>
              <a:rPr lang="en-US" dirty="0"/>
              <a:t>Detect</a:t>
            </a:r>
            <a:r>
              <a:rPr lang="ro-RO" dirty="0"/>
              <a:t>ează ce semnătură vede camera</a:t>
            </a:r>
            <a:endParaRPr lang="en-US" dirty="0"/>
          </a:p>
          <a:p>
            <a:pPr marL="457200" lvl="1" indent="-457200">
              <a:buFont typeface="+mj-lt"/>
              <a:buAutoNum type="arabicPeriod"/>
            </a:pPr>
            <a:r>
              <a:rPr lang="en-US" dirty="0"/>
              <a:t>U</a:t>
            </a:r>
            <a:r>
              <a:rPr lang="ro-RO" dirty="0"/>
              <a:t>tilizează valoarea semnăturii pentru a ști ce culoare este.</a:t>
            </a:r>
            <a:r>
              <a:rPr lang="en-US" dirty="0"/>
              <a:t> </a:t>
            </a:r>
          </a:p>
          <a:p>
            <a:pPr marL="457200" lvl="1" indent="-457200">
              <a:buFont typeface="+mj-lt"/>
              <a:buAutoNum type="arabicPeriod"/>
            </a:pPr>
            <a:r>
              <a:rPr lang="en-US" dirty="0"/>
              <a:t>Re</a:t>
            </a:r>
            <a:r>
              <a:rPr lang="ro-RO" dirty="0"/>
              <a:t>petă ultimii doi pași.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8867" y="3929609"/>
            <a:ext cx="3422904" cy="25671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IMG_443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1473" r="30376"/>
          <a:stretch>
            <a:fillRect/>
          </a:stretch>
        </p:blipFill>
        <p:spPr>
          <a:xfrm>
            <a:off x="4878867" y="531697"/>
            <a:ext cx="3422904" cy="3311240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828032" y="515866"/>
            <a:ext cx="256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Watch Solution Video</a:t>
            </a:r>
          </a:p>
        </p:txBody>
      </p:sp>
    </p:spTree>
    <p:extLst>
      <p:ext uri="{BB962C8B-B14F-4D97-AF65-F5344CB8AC3E}">
        <p14:creationId xmlns:p14="http://schemas.microsoft.com/office/powerpoint/2010/main" val="100279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9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Soluția Provocării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30147" y="4533748"/>
            <a:ext cx="3240911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U</a:t>
            </a:r>
            <a:r>
              <a:rPr lang="ro-RO" dirty="0"/>
              <a:t>tilizează cablu de date pentru a conecta valoarea output-ului de la Sig</a:t>
            </a:r>
            <a:r>
              <a:rPr lang="en-US" dirty="0"/>
              <a:t>nature </a:t>
            </a:r>
            <a:r>
              <a:rPr lang="ro-RO" dirty="0"/>
              <a:t>în block-ul de </a:t>
            </a:r>
            <a:r>
              <a:rPr lang="en-US" dirty="0"/>
              <a:t>Switch</a:t>
            </a:r>
            <a:r>
              <a:rPr lang="ro-RO" dirty="0"/>
              <a:t>, setat</a:t>
            </a:r>
            <a:r>
              <a:rPr lang="en-US" dirty="0"/>
              <a:t> </a:t>
            </a:r>
            <a:r>
              <a:rPr lang="ro-RO" dirty="0"/>
              <a:t>în modul numeric.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694176" y="1496146"/>
            <a:ext cx="4607595" cy="92333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dirty="0"/>
              <a:t>Apasă pe </a:t>
            </a:r>
            <a:r>
              <a:rPr lang="en-US" dirty="0"/>
              <a:t>“+” </a:t>
            </a:r>
            <a:r>
              <a:rPr lang="ro-RO" dirty="0"/>
              <a:t>pentru a creea 4 alegeri/,,cazuri</a:t>
            </a:r>
            <a:r>
              <a:rPr lang="en-US" dirty="0"/>
              <a:t>’’</a:t>
            </a:r>
            <a:br>
              <a:rPr lang="en-US" dirty="0"/>
            </a:br>
            <a:r>
              <a:rPr lang="en-US" dirty="0"/>
              <a:t> in the switch block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64621" y="4444678"/>
            <a:ext cx="4244325" cy="1754326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r>
              <a:rPr lang="en-US" dirty="0"/>
              <a:t>“0” </a:t>
            </a:r>
            <a:r>
              <a:rPr lang="ro-RO" dirty="0"/>
              <a:t>nu va avea niciun conținut. Nu se va întâmpla nimic dacă </a:t>
            </a:r>
            <a:r>
              <a:rPr lang="en-US" dirty="0" err="1"/>
              <a:t>PixyCam</a:t>
            </a:r>
            <a:r>
              <a:rPr lang="en-US" dirty="0"/>
              <a:t> </a:t>
            </a:r>
            <a:r>
              <a:rPr lang="ro-RO" dirty="0"/>
              <a:t>nu recunoaște un obiect.</a:t>
            </a:r>
            <a:endParaRPr lang="en-US" dirty="0"/>
          </a:p>
          <a:p>
            <a:r>
              <a:rPr lang="en-US" dirty="0"/>
              <a:t>“1”, “2”, “3” &amp; “4” </a:t>
            </a:r>
            <a:r>
              <a:rPr lang="ro-RO" dirty="0"/>
              <a:t>fiecare are un block de sunet care va spune Galben, Verde, Roșu și Albastru pentru semnătura respectivă.</a:t>
            </a:r>
            <a:endParaRPr lang="en-US" dirty="0"/>
          </a:p>
        </p:txBody>
      </p:sp>
      <p:pic>
        <p:nvPicPr>
          <p:cNvPr id="14" name="Picture 13" descr="LEGO MINDSTORMS EV3 Home Edition"/>
          <p:cNvPicPr>
            <a:picLocks noChangeAspect="1"/>
          </p:cNvPicPr>
          <p:nvPr/>
        </p:nvPicPr>
        <p:blipFill rotWithShape="1">
          <a:blip r:embed="rId3"/>
          <a:srcRect l="3516" t="29199" r="3699" b="47342"/>
          <a:stretch/>
        </p:blipFill>
        <p:spPr>
          <a:xfrm>
            <a:off x="199759" y="2142477"/>
            <a:ext cx="8743888" cy="241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79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EGO MINDSTORMS EV3 Home Edition"/>
          <p:cNvPicPr>
            <a:picLocks noChangeAspect="1"/>
          </p:cNvPicPr>
          <p:nvPr/>
        </p:nvPicPr>
        <p:blipFill rotWithShape="1">
          <a:blip r:embed="rId2"/>
          <a:srcRect l="14445" t="21316" r="5444" b="41250"/>
          <a:stretch/>
        </p:blipFill>
        <p:spPr>
          <a:xfrm>
            <a:off x="203200" y="2677372"/>
            <a:ext cx="8442960" cy="19790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Detectează prea multe culori</a:t>
            </a:r>
            <a:r>
              <a:rPr lang="en-US" dirty="0"/>
              <a:t>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632" y="1359243"/>
            <a:ext cx="8452022" cy="1356213"/>
          </a:xfrm>
        </p:spPr>
        <p:txBody>
          <a:bodyPr>
            <a:normAutofit fontScale="85000" lnSpcReduction="20000"/>
          </a:bodyPr>
          <a:lstStyle/>
          <a:p>
            <a:r>
              <a:rPr lang="ro-RO" dirty="0"/>
              <a:t>Dacă există diferite culori (factori perturbatori) în fundal, poți avea un răspuns fals pozitiv.</a:t>
            </a:r>
            <a:endParaRPr lang="en-US" dirty="0"/>
          </a:p>
          <a:p>
            <a:pPr lvl="1"/>
            <a:r>
              <a:rPr lang="ro-RO" dirty="0"/>
              <a:t>Încearcați să recreeați și să ajustați semnăturile mai mult pentru rezultate mai bune.</a:t>
            </a:r>
            <a:endParaRPr lang="en-US" dirty="0"/>
          </a:p>
          <a:p>
            <a:pPr lvl="1"/>
            <a:r>
              <a:rPr lang="ro-RO" dirty="0"/>
              <a:t>Adăugați cod ptr ca robotul să nu recunoască elemente mai mici de aceeași culoare de pe fundal.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© EV3Lessons 2016 (Last Update: 1/20/2016)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550160" y="3319322"/>
            <a:ext cx="1818640" cy="58928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87829" y="4658920"/>
            <a:ext cx="1962331" cy="120032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1200" dirty="0"/>
              <a:t>Multiplicați lățimea și înălțimea unui obiect, luați-le o</a:t>
            </a:r>
            <a:r>
              <a:rPr lang="en-US" sz="1200" dirty="0" err="1"/>
              <a:t>utput</a:t>
            </a:r>
            <a:r>
              <a:rPr lang="ro-RO" sz="1200" dirty="0"/>
              <a:t>-ul</a:t>
            </a:r>
            <a:r>
              <a:rPr lang="en-US" sz="1200" dirty="0"/>
              <a:t> (</a:t>
            </a:r>
            <a:r>
              <a:rPr lang="en-US" sz="1200" dirty="0" err="1"/>
              <a:t>dimensi</a:t>
            </a:r>
            <a:r>
              <a:rPr lang="ro-RO" sz="1200" dirty="0"/>
              <a:t>unile</a:t>
            </a:r>
            <a:r>
              <a:rPr lang="en-US" sz="1200" dirty="0"/>
              <a:t>) </a:t>
            </a:r>
            <a:r>
              <a:rPr lang="ro-RO" sz="1200" dirty="0"/>
              <a:t>de la block-ul </a:t>
            </a:r>
            <a:r>
              <a:rPr lang="en-US" sz="1200" dirty="0" err="1"/>
              <a:t>PixyCam</a:t>
            </a:r>
            <a:r>
              <a:rPr lang="en-US" sz="1200" dirty="0"/>
              <a:t> </a:t>
            </a:r>
            <a:r>
              <a:rPr lang="ro-RO" sz="1200" dirty="0"/>
              <a:t>și puneți-le într-un block matematic.</a:t>
            </a:r>
            <a:endParaRPr 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2638918" y="4660348"/>
            <a:ext cx="2748421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1200" dirty="0"/>
              <a:t>Ia rezultatul din block-ul matematic. Dacă rezultatul este mai mare de </a:t>
            </a:r>
            <a:r>
              <a:rPr lang="en-US" sz="1200" dirty="0"/>
              <a:t>“200”, </a:t>
            </a:r>
            <a:r>
              <a:rPr lang="ro-RO" sz="1200" dirty="0"/>
              <a:t>aceasta are valoare de adevăr. Trebuie să faci mai multe încercări nu există numărul </a:t>
            </a:r>
            <a:r>
              <a:rPr lang="en-US" sz="1200" dirty="0"/>
              <a:t>“magic”. (</a:t>
            </a:r>
            <a:r>
              <a:rPr lang="ro-RO" sz="1200" dirty="0"/>
              <a:t>Un truc este acela să încerci codul pe software și uită-te la datele care trec prin fir pentru a avea o idee despre dimensiuni care ar trebui să meargă ca valoare de </a:t>
            </a:r>
            <a:r>
              <a:rPr lang="en-US" sz="1200" dirty="0"/>
              <a:t>threshold/minimum.)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76097" y="4660902"/>
            <a:ext cx="2977293" cy="1015663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1200" dirty="0"/>
              <a:t>Avem un block </a:t>
            </a:r>
            <a:r>
              <a:rPr lang="en-US" sz="1200" dirty="0"/>
              <a:t>Switch </a:t>
            </a:r>
            <a:r>
              <a:rPr lang="ro-RO" sz="1200" dirty="0"/>
              <a:t>într-un alt block de Sw</a:t>
            </a:r>
            <a:r>
              <a:rPr lang="en-US" sz="1200" dirty="0"/>
              <a:t>itch. </a:t>
            </a:r>
            <a:r>
              <a:rPr lang="ro-RO" sz="1200" dirty="0"/>
              <a:t>Sunetele se vor auzi doar dacă output-ul de la switch este Adevărat, ceea ce înseamnă că obiectul corespunde dimensiunilor cerute în specificații.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06752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665" y="439032"/>
            <a:ext cx="8245475" cy="1371600"/>
          </a:xfrm>
        </p:spPr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832"/>
            <a:ext cx="8245474" cy="4963057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ro-RO" sz="1800" dirty="0"/>
              <a:t>Această lecție a fost scrisă de </a:t>
            </a:r>
            <a:r>
              <a:rPr lang="en-US" sz="1800" dirty="0"/>
              <a:t>Arvind </a:t>
            </a:r>
            <a:r>
              <a:rPr lang="ro-RO" sz="1800" dirty="0"/>
              <a:t>și</a:t>
            </a:r>
            <a:r>
              <a:rPr lang="en-US" sz="1800" dirty="0"/>
              <a:t> Sanjay </a:t>
            </a:r>
            <a:r>
              <a:rPr lang="en-US" sz="1800" dirty="0" err="1"/>
              <a:t>Seshan</a:t>
            </a:r>
            <a:r>
              <a:rPr lang="ro-RO" sz="1800" dirty="0"/>
              <a:t> de la </a:t>
            </a:r>
            <a:r>
              <a:rPr lang="en-US" sz="1800" dirty="0"/>
              <a:t>Droids Robotics.</a:t>
            </a:r>
            <a:endParaRPr lang="ro-RO" sz="1800" dirty="0"/>
          </a:p>
          <a:p>
            <a:pPr marL="342900" indent="-342900">
              <a:buFont typeface="Arial"/>
              <a:buChar char="•"/>
            </a:pPr>
            <a:r>
              <a:rPr lang="en-US" sz="1800" dirty="0"/>
              <a:t>M</a:t>
            </a:r>
            <a:r>
              <a:rPr lang="ro-RO" sz="1800" dirty="0"/>
              <a:t>ai multe lecții </a:t>
            </a:r>
            <a:r>
              <a:rPr lang="ro-RO" sz="1800"/>
              <a:t>despre Mindstorms EV3 sunt </a:t>
            </a:r>
            <a:r>
              <a:rPr lang="ro-RO" sz="1800" dirty="0"/>
              <a:t>disponibile pe </a:t>
            </a:r>
            <a:r>
              <a:rPr lang="ro-RO" sz="1800" dirty="0">
                <a:solidFill>
                  <a:srgbClr val="0070C0"/>
                </a:solidFill>
              </a:rPr>
              <a:t>www.ev3lessons.com</a:t>
            </a:r>
          </a:p>
          <a:p>
            <a:pPr marL="342900" indent="-342900">
              <a:buFont typeface="Arial"/>
              <a:buChar char="•"/>
            </a:pPr>
            <a:r>
              <a:rPr lang="ro-RO" sz="1800" dirty="0"/>
              <a:t>Email-ul autorului</a:t>
            </a:r>
            <a:r>
              <a:rPr lang="en-US" sz="1800" dirty="0"/>
              <a:t>: </a:t>
            </a:r>
            <a:r>
              <a:rPr lang="en-US" sz="1800" dirty="0">
                <a:hlinkClick r:id="rId2"/>
              </a:rPr>
              <a:t>team@droidsrobotics.org</a:t>
            </a:r>
            <a:endParaRPr lang="en-US" sz="1800" dirty="0"/>
          </a:p>
          <a:p>
            <a:pPr marL="342900" indent="-342900">
              <a:buFont typeface="Arial"/>
              <a:buChar char="•"/>
            </a:pPr>
            <a:r>
              <a:rPr lang="ro-RO" sz="1800" b="0" dirty="0"/>
              <a:t>Multumim lui </a:t>
            </a:r>
            <a:r>
              <a:rPr lang="en-US" sz="1800" dirty="0"/>
              <a:t>Marc-André </a:t>
            </a:r>
            <a:r>
              <a:rPr lang="en-US" sz="1800" dirty="0" err="1"/>
              <a:t>Bazergui</a:t>
            </a:r>
            <a:r>
              <a:rPr lang="en-US" sz="1800" dirty="0"/>
              <a:t> f</a:t>
            </a:r>
            <a:r>
              <a:rPr lang="ro-RO" sz="1800" dirty="0"/>
              <a:t>âpentru că ne—au împrumutat </a:t>
            </a:r>
            <a:r>
              <a:rPr lang="en-US" sz="1800" b="0" dirty="0" err="1"/>
              <a:t>PixyCam</a:t>
            </a:r>
            <a:r>
              <a:rPr lang="en-US" sz="1800" b="0" dirty="0"/>
              <a:t> </a:t>
            </a:r>
            <a:r>
              <a:rPr lang="ro-RO" sz="1800" b="0" dirty="0"/>
              <a:t>pentru această lecție</a:t>
            </a:r>
            <a:r>
              <a:rPr lang="en-US" sz="1800" b="0" dirty="0"/>
              <a:t> (</a:t>
            </a:r>
            <a:r>
              <a:rPr lang="en-US" sz="1800" dirty="0">
                <a:hlinkClick r:id="rId3"/>
              </a:rPr>
              <a:t>https://www.facebook.com/marc.a.bazergui</a:t>
            </a:r>
            <a:r>
              <a:rPr lang="en-US" sz="1800" dirty="0"/>
              <a:t>, </a:t>
            </a:r>
            <a:r>
              <a:rPr lang="en-US" sz="1800" dirty="0">
                <a:hlinkClick r:id="rId4"/>
              </a:rPr>
              <a:t>info@bazmarc.ca</a:t>
            </a:r>
            <a:r>
              <a:rPr lang="en-US" sz="1800" dirty="0"/>
              <a:t>)</a:t>
            </a:r>
            <a:endParaRPr lang="ro-RO" sz="1800" dirty="0"/>
          </a:p>
          <a:p>
            <a:pPr marL="342900" indent="-342900">
              <a:buFont typeface="Arial"/>
              <a:buChar char="•"/>
            </a:pPr>
            <a:r>
              <a:rPr lang="ro-RO" sz="1800" dirty="0">
                <a:solidFill>
                  <a:srgbClr val="0070C0"/>
                </a:solidFill>
              </a:rPr>
              <a:t>Această lecție a fost tradusă în limba romană de echipa FTC Rosophia #21455</a:t>
            </a:r>
            <a:endParaRPr lang="en-US" sz="1800" dirty="0">
              <a:solidFill>
                <a:srgbClr val="0070C0"/>
              </a:solidFill>
            </a:endParaRPr>
          </a:p>
          <a:p>
            <a:pPr marL="0" indent="0">
              <a:buNone/>
            </a:pPr>
            <a:br>
              <a:rPr lang="en-US" sz="1800" b="0" dirty="0"/>
            </a:b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EV3Lessons.com 2015 (Last edit: 2/26/2015)</a:t>
            </a:r>
            <a:endParaRPr lang="en-U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522728" y="5029704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2050" name="Picture 2" descr="Creative Commons License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18595" y="4085534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87955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2098</TotalTime>
  <Words>712</Words>
  <Application>Microsoft Office PowerPoint</Application>
  <PresentationFormat>On-screen Show (4:3)</PresentationFormat>
  <Paragraphs>59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Franklin Gothic Book</vt:lpstr>
      <vt:lpstr>Helvetica Neue</vt:lpstr>
      <vt:lpstr>Crop</vt:lpstr>
      <vt:lpstr>PixyCam pentru MINDSTORMS Identificarea Culorii</vt:lpstr>
      <vt:lpstr>Să incepem!</vt:lpstr>
      <vt:lpstr>Să învățăm despre block-ul PixyCam</vt:lpstr>
      <vt:lpstr>Provocare</vt:lpstr>
      <vt:lpstr>Soluția Provocării</vt:lpstr>
      <vt:lpstr>Detectează prea multe culori? 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Srinivasan Seshan</dc:creator>
  <cp:lastModifiedBy>Adnim</cp:lastModifiedBy>
  <cp:revision>91</cp:revision>
  <cp:lastPrinted>2016-01-20T22:55:27Z</cp:lastPrinted>
  <dcterms:created xsi:type="dcterms:W3CDTF">2016-01-20T18:24:43Z</dcterms:created>
  <dcterms:modified xsi:type="dcterms:W3CDTF">2023-09-03T14:08:14Z</dcterms:modified>
</cp:coreProperties>
</file>

<file path=docProps/thumbnail.jpeg>
</file>